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Now" charset="1" panose="00000500000000000000"/>
      <p:regular r:id="rId17"/>
    </p:embeddedFont>
    <p:embeddedFont>
      <p:font typeface="Now Bold" charset="1" panose="00000800000000000000"/>
      <p:regular r:id="rId18"/>
    </p:embeddedFont>
    <p:embeddedFont>
      <p:font typeface="Now Thin" charset="1" panose="00000300000000000000"/>
      <p:regular r:id="rId19"/>
    </p:embeddedFont>
    <p:embeddedFont>
      <p:font typeface="Now Light" charset="1" panose="00000400000000000000"/>
      <p:regular r:id="rId20"/>
    </p:embeddedFont>
    <p:embeddedFont>
      <p:font typeface="Now Medium" charset="1" panose="00000600000000000000"/>
      <p:regular r:id="rId21"/>
    </p:embeddedFont>
    <p:embeddedFont>
      <p:font typeface="Now Heavy" charset="1" panose="00000A00000000000000"/>
      <p:regular r:id="rId22"/>
    </p:embeddedFont>
    <p:embeddedFont>
      <p:font typeface="Bryndan Write" charset="1" panose="02000503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1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2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7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8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49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0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89764" y="8742045"/>
            <a:ext cx="7182796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CSS #3 - MARGIN, PADDING, BORDER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4907" y="5143500"/>
            <a:ext cx="5698187" cy="2136820"/>
          </a:xfrm>
          <a:custGeom>
            <a:avLst/>
            <a:gdLst/>
            <a:ahLst/>
            <a:cxnLst/>
            <a:rect r="r" b="b" t="t" l="l"/>
            <a:pathLst>
              <a:path h="2136820" w="5698187">
                <a:moveTo>
                  <a:pt x="0" y="0"/>
                </a:moveTo>
                <a:lnTo>
                  <a:pt x="5698186" y="0"/>
                </a:lnTo>
                <a:lnTo>
                  <a:pt x="5698186" y="2136820"/>
                </a:lnTo>
                <a:lnTo>
                  <a:pt x="0" y="21368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715894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Sama dengan margin, padding juga bisa dituliskan menggunakan 2 angka horizontal-vertikal atau 4 angka right-bottom-left-top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05424" y="4841101"/>
            <a:ext cx="5381584" cy="3431463"/>
          </a:xfrm>
          <a:custGeom>
            <a:avLst/>
            <a:gdLst/>
            <a:ahLst/>
            <a:cxnLst/>
            <a:rect r="r" b="b" t="t" l="l"/>
            <a:pathLst>
              <a:path h="3431463" w="5381584">
                <a:moveTo>
                  <a:pt x="0" y="0"/>
                </a:moveTo>
                <a:lnTo>
                  <a:pt x="5381583" y="0"/>
                </a:lnTo>
                <a:lnTo>
                  <a:pt x="5381583" y="3431463"/>
                </a:lnTo>
                <a:lnTo>
                  <a:pt x="0" y="34314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3081" y="3193792"/>
            <a:ext cx="10086269" cy="142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padding menggunakan input 4 nilai untuk 4 sisinya, paddingjuga bisa diatur sesuai sisi yang akan diatur. Misal top, bottom, right, left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50380" y="5001970"/>
            <a:ext cx="10086269" cy="142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400">
                <a:solidFill>
                  <a:srgbClr val="FFFEFB"/>
                </a:solidFill>
                <a:latin typeface="Now"/>
              </a:rPr>
              <a:t>Pada html dan css, kita bisa membuat garis baik garis lurus ataupun garis luar dari suatu div. Untuk membuat garis tersebut, kita bisa menggunakan properti </a:t>
            </a:r>
            <a:r>
              <a:rPr lang="en-US" sz="2400">
                <a:solidFill>
                  <a:srgbClr val="FFFEFB"/>
                </a:solidFill>
                <a:latin typeface="Now Bold"/>
              </a:rPr>
              <a:t>border.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0380" y="2997249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50380" y="3787532"/>
            <a:ext cx="10086269" cy="3856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Garis dapat kita buat dengan properti border.</a:t>
            </a:r>
          </a:p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Properti yang digunakan untuk membuat garis pada CSS adalah border.</a:t>
            </a:r>
          </a:p>
          <a:p>
            <a:pPr>
              <a:lnSpc>
                <a:spcPts val="3864"/>
              </a:lnSpc>
            </a:pPr>
            <a:r>
              <a:rPr lang="en-US" sz="2400">
                <a:solidFill>
                  <a:srgbClr val="FFFEFB"/>
                </a:solidFill>
                <a:latin typeface="Now"/>
              </a:rPr>
              <a:t>Properti ini memiliki 3 nilai yang harus diberikan: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Ukuran garis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Jenis Ga</a:t>
            </a:r>
            <a:r>
              <a:rPr lang="en-US" sz="2400">
                <a:solidFill>
                  <a:srgbClr val="FFFEFB"/>
                </a:solidFill>
                <a:latin typeface="Now"/>
              </a:rPr>
              <a:t>r</a:t>
            </a:r>
            <a:r>
              <a:rPr lang="en-US" sz="2400">
                <a:solidFill>
                  <a:srgbClr val="FFFEFB"/>
                </a:solidFill>
                <a:latin typeface="Now"/>
              </a:rPr>
              <a:t>is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FFFEFB"/>
                </a:solidFill>
                <a:latin typeface="Now"/>
              </a:rPr>
              <a:t>Wa</a:t>
            </a:r>
            <a:r>
              <a:rPr lang="en-US" sz="2400">
                <a:solidFill>
                  <a:srgbClr val="FFFEFB"/>
                </a:solidFill>
                <a:latin typeface="Now"/>
              </a:rPr>
              <a:t>r</a:t>
            </a:r>
            <a:r>
              <a:rPr lang="en-US" sz="2400">
                <a:solidFill>
                  <a:srgbClr val="FFFEFB"/>
                </a:solidFill>
                <a:latin typeface="Now"/>
              </a:rPr>
              <a:t>na Garis</a:t>
            </a:r>
          </a:p>
          <a:p>
            <a:pPr marL="0" indent="0" lvl="0">
              <a:lnSpc>
                <a:spcPts val="386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50380" y="1972092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0380" y="3091493"/>
            <a:ext cx="11040788" cy="4252032"/>
          </a:xfrm>
          <a:custGeom>
            <a:avLst/>
            <a:gdLst/>
            <a:ahLst/>
            <a:cxnLst/>
            <a:rect r="r" b="b" t="t" l="l"/>
            <a:pathLst>
              <a:path h="4252032" w="11040788">
                <a:moveTo>
                  <a:pt x="0" y="0"/>
                </a:moveTo>
                <a:lnTo>
                  <a:pt x="11040789" y="0"/>
                </a:lnTo>
                <a:lnTo>
                  <a:pt x="11040789" y="4252032"/>
                </a:lnTo>
                <a:lnTo>
                  <a:pt x="0" y="4252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5877" r="0" b="-1395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50380" y="1972092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436680"/>
            <a:ext cx="10086269" cy="4342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 untuk penggunaan border adalah sebagai berikut: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Pada nilai properti tersebut akan menghasilkan garis setebal 1pixel berwarna hitam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597993" y="4353587"/>
            <a:ext cx="7092014" cy="2067308"/>
          </a:xfrm>
          <a:custGeom>
            <a:avLst/>
            <a:gdLst/>
            <a:ahLst/>
            <a:cxnLst/>
            <a:rect r="r" b="b" t="t" l="l"/>
            <a:pathLst>
              <a:path h="2067308" w="7092014">
                <a:moveTo>
                  <a:pt x="0" y="0"/>
                </a:moveTo>
                <a:lnTo>
                  <a:pt x="7092014" y="0"/>
                </a:lnTo>
                <a:lnTo>
                  <a:pt x="7092014" y="2067308"/>
                </a:lnTo>
                <a:lnTo>
                  <a:pt x="0" y="20673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Border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73222" y="6032907"/>
            <a:ext cx="6141556" cy="1912206"/>
          </a:xfrm>
          <a:custGeom>
            <a:avLst/>
            <a:gdLst/>
            <a:ahLst/>
            <a:cxnLst/>
            <a:rect r="r" b="b" t="t" l="l"/>
            <a:pathLst>
              <a:path h="1912206" w="6141556">
                <a:moveTo>
                  <a:pt x="0" y="0"/>
                </a:moveTo>
                <a:lnTo>
                  <a:pt x="6141556" y="0"/>
                </a:lnTo>
                <a:lnTo>
                  <a:pt x="6141556" y="1912206"/>
                </a:lnTo>
                <a:lnTo>
                  <a:pt x="0" y="1912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922455"/>
            <a:ext cx="10086269" cy="1913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Border juga bisa dibuat pada tiap sisi masing-masing menggunakan top, right, bottom, left. Penulisannya dengan menambahkan nama sisi setelah properti bottom. Contohnya seperti berikut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Border Sisi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653410"/>
            <a:ext cx="10086269" cy="2884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Border juga memiliki value selain solid atau garis tegas. Selain solid, border juga memiliki value seperti: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1. Dashed : Garis putus-putus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2. Dotted : Titik putus-putus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3. Double : Dua garis solid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Jenis Border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78214" y="3716325"/>
            <a:ext cx="5386028" cy="1606773"/>
          </a:xfrm>
          <a:custGeom>
            <a:avLst/>
            <a:gdLst/>
            <a:ahLst/>
            <a:cxnLst/>
            <a:rect r="r" b="b" t="t" l="l"/>
            <a:pathLst>
              <a:path h="1606773" w="5386028">
                <a:moveTo>
                  <a:pt x="0" y="0"/>
                </a:moveTo>
                <a:lnTo>
                  <a:pt x="5386029" y="0"/>
                </a:lnTo>
                <a:lnTo>
                  <a:pt x="5386029" y="1606773"/>
                </a:lnTo>
                <a:lnTo>
                  <a:pt x="0" y="1606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-20563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Jenis Border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50986" y="5827923"/>
            <a:ext cx="5386028" cy="1464482"/>
          </a:xfrm>
          <a:custGeom>
            <a:avLst/>
            <a:gdLst/>
            <a:ahLst/>
            <a:cxnLst/>
            <a:rect r="r" b="b" t="t" l="l"/>
            <a:pathLst>
              <a:path h="1464482" w="5386028">
                <a:moveTo>
                  <a:pt x="0" y="0"/>
                </a:moveTo>
                <a:lnTo>
                  <a:pt x="5386028" y="0"/>
                </a:lnTo>
                <a:lnTo>
                  <a:pt x="5386028" y="1464483"/>
                </a:lnTo>
                <a:lnTo>
                  <a:pt x="0" y="146448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120040" r="0" b="-11528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26961" y="3716325"/>
            <a:ext cx="5666860" cy="1606773"/>
          </a:xfrm>
          <a:custGeom>
            <a:avLst/>
            <a:gdLst/>
            <a:ahLst/>
            <a:cxnLst/>
            <a:rect r="r" b="b" t="t" l="l"/>
            <a:pathLst>
              <a:path h="1606773" w="5666860">
                <a:moveTo>
                  <a:pt x="0" y="0"/>
                </a:moveTo>
                <a:lnTo>
                  <a:pt x="5666860" y="0"/>
                </a:lnTo>
                <a:lnTo>
                  <a:pt x="5666860" y="1606773"/>
                </a:lnTo>
                <a:lnTo>
                  <a:pt x="0" y="16067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837" t="-226951" r="-837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498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DI pertemuan sebelumnya, kalian sering melihat di bagian class ataupun id terdapat padding dan margin. Apakah kalian tau, apa fungsi dari margin dan padding tersebut?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Pertemuan kali ini kita akan membahas tentang margin, padding dan border pada html menggunakan css. Yuk belajar!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Apa itu Margin dan Padding?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78916" y="4502372"/>
            <a:ext cx="8675320" cy="393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Margin dan Padding adalah properti dari CSS yang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digunakan untuk mengatur sisi tiap elemen pada HTML.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Margin, berfungsi untuk mengatur jarak elemen HTML dari luar.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Padding, berfungsi untuk mengatur jarak elemen HTML dari dalam.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Bryndan Write Bold"/>
              </a:rPr>
              <a:t>Tata Letak Margin dan Padding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78916" y="4227663"/>
            <a:ext cx="11280384" cy="4869411"/>
            <a:chOff x="0" y="0"/>
            <a:chExt cx="2970965" cy="12824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0965" cy="1282479"/>
            </a:xfrm>
            <a:custGeom>
              <a:avLst/>
              <a:gdLst/>
              <a:ahLst/>
              <a:cxnLst/>
              <a:rect r="r" b="b" t="t" l="l"/>
              <a:pathLst>
                <a:path h="1282479" w="2970965">
                  <a:moveTo>
                    <a:pt x="0" y="0"/>
                  </a:moveTo>
                  <a:lnTo>
                    <a:pt x="2970965" y="0"/>
                  </a:lnTo>
                  <a:lnTo>
                    <a:pt x="2970965" y="1282479"/>
                  </a:lnTo>
                  <a:lnTo>
                    <a:pt x="0" y="1282479"/>
                  </a:lnTo>
                  <a:close/>
                </a:path>
              </a:pathLst>
            </a:custGeom>
            <a:solidFill>
              <a:srgbClr val="FFFE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970965" cy="1349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36196" y="5095875"/>
            <a:ext cx="8785478" cy="3306769"/>
            <a:chOff x="0" y="0"/>
            <a:chExt cx="2313871" cy="8709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13871" cy="870919"/>
            </a:xfrm>
            <a:custGeom>
              <a:avLst/>
              <a:gdLst/>
              <a:ahLst/>
              <a:cxnLst/>
              <a:rect r="r" b="b" t="t" l="l"/>
              <a:pathLst>
                <a:path h="870919" w="2313871">
                  <a:moveTo>
                    <a:pt x="0" y="0"/>
                  </a:moveTo>
                  <a:lnTo>
                    <a:pt x="2313871" y="0"/>
                  </a:lnTo>
                  <a:lnTo>
                    <a:pt x="2313871" y="870919"/>
                  </a:lnTo>
                  <a:lnTo>
                    <a:pt x="0" y="870919"/>
                  </a:lnTo>
                  <a:close/>
                </a:path>
              </a:pathLst>
            </a:custGeom>
            <a:solidFill>
              <a:srgbClr val="A4F0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14325"/>
              <a:ext cx="2313871" cy="1185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19"/>
                </a:lnSpc>
                <a:spcBef>
                  <a:spcPct val="0"/>
                </a:spcBef>
              </a:pPr>
              <a:r>
                <a:rPr lang="en-US" sz="16299">
                  <a:solidFill>
                    <a:srgbClr val="000000"/>
                  </a:solidFill>
                  <a:latin typeface="Canva Sans"/>
                </a:rPr>
                <a:t>Ini Teks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926446" y="5864337"/>
            <a:ext cx="7348660" cy="2031897"/>
            <a:chOff x="0" y="0"/>
            <a:chExt cx="1935450" cy="5351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5450" cy="535150"/>
            </a:xfrm>
            <a:custGeom>
              <a:avLst/>
              <a:gdLst/>
              <a:ahLst/>
              <a:cxnLst/>
              <a:rect r="r" b="b" t="t" l="l"/>
              <a:pathLst>
                <a:path h="535150" w="1935450">
                  <a:moveTo>
                    <a:pt x="0" y="0"/>
                  </a:moveTo>
                  <a:lnTo>
                    <a:pt x="1935450" y="0"/>
                  </a:lnTo>
                  <a:lnTo>
                    <a:pt x="1935450" y="535150"/>
                  </a:lnTo>
                  <a:lnTo>
                    <a:pt x="0" y="535150"/>
                  </a:lnTo>
                  <a:close/>
                </a:path>
              </a:pathLst>
            </a:custGeom>
            <a:solidFill>
              <a:srgbClr val="FFD8A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935450" cy="57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879539" y="5550012"/>
            <a:ext cx="7395567" cy="2852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8"/>
              </a:lnSpc>
              <a:spcBef>
                <a:spcPct val="0"/>
              </a:spcBef>
            </a:pPr>
            <a:r>
              <a:rPr lang="en-US" sz="16691">
                <a:solidFill>
                  <a:srgbClr val="000000"/>
                </a:solidFill>
                <a:latin typeface="Now"/>
              </a:rPr>
              <a:t>Ini Teks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60288" y="3892564"/>
            <a:ext cx="2176462" cy="1104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74074" y="4917002"/>
            <a:ext cx="2314476" cy="1010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3131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41055" y="5143500"/>
            <a:ext cx="6005889" cy="2219568"/>
          </a:xfrm>
          <a:custGeom>
            <a:avLst/>
            <a:gdLst/>
            <a:ahLst/>
            <a:cxnLst/>
            <a:rect r="r" b="b" t="t" l="l"/>
            <a:pathLst>
              <a:path h="2219568" w="6005889">
                <a:moveTo>
                  <a:pt x="0" y="0"/>
                </a:moveTo>
                <a:lnTo>
                  <a:pt x="6005890" y="0"/>
                </a:lnTo>
                <a:lnTo>
                  <a:pt x="6005890" y="2219568"/>
                </a:lnTo>
                <a:lnTo>
                  <a:pt x="0" y="221956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715894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Margin adalah jarak antara elemen dengan sisi luar elemen. Penulisan margin dapat ditulis seperti berikut: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67857" y="4692835"/>
            <a:ext cx="5152286" cy="3527334"/>
          </a:xfrm>
          <a:custGeom>
            <a:avLst/>
            <a:gdLst/>
            <a:ahLst/>
            <a:cxnLst/>
            <a:rect r="r" b="b" t="t" l="l"/>
            <a:pathLst>
              <a:path h="3527334" w="5152286">
                <a:moveTo>
                  <a:pt x="0" y="0"/>
                </a:moveTo>
                <a:lnTo>
                  <a:pt x="5152286" y="0"/>
                </a:lnTo>
                <a:lnTo>
                  <a:pt x="5152286" y="3527335"/>
                </a:lnTo>
                <a:lnTo>
                  <a:pt x="0" y="352733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3081" y="3436680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margin juga bisa dituliskan nilainya berdasarkan horizontal-vertikal atau right-bottom-left-top. Contohnya seperti berikut: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06297" y="4863123"/>
            <a:ext cx="5275405" cy="3276873"/>
          </a:xfrm>
          <a:custGeom>
            <a:avLst/>
            <a:gdLst/>
            <a:ahLst/>
            <a:cxnLst/>
            <a:rect r="r" b="b" t="t" l="l"/>
            <a:pathLst>
              <a:path h="3276873" w="5275405">
                <a:moveTo>
                  <a:pt x="0" y="0"/>
                </a:moveTo>
                <a:lnTo>
                  <a:pt x="5275406" y="0"/>
                </a:lnTo>
                <a:lnTo>
                  <a:pt x="5275406" y="3276873"/>
                </a:lnTo>
                <a:lnTo>
                  <a:pt x="0" y="327687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3081" y="3193792"/>
            <a:ext cx="10086269" cy="142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margin menggunakan input 4 nilai untuk 4 sisinya, margin juga bisa diatur sesuai sisi yang akan diatur. Misal top, bottom, right, left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Margin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33242" y="5143500"/>
            <a:ext cx="6021516" cy="2297684"/>
          </a:xfrm>
          <a:custGeom>
            <a:avLst/>
            <a:gdLst/>
            <a:ahLst/>
            <a:cxnLst/>
            <a:rect r="r" b="b" t="t" l="l"/>
            <a:pathLst>
              <a:path h="2297684" w="6021516">
                <a:moveTo>
                  <a:pt x="0" y="0"/>
                </a:moveTo>
                <a:lnTo>
                  <a:pt x="6021516" y="0"/>
                </a:lnTo>
                <a:lnTo>
                  <a:pt x="6021516" y="2297684"/>
                </a:lnTo>
                <a:lnTo>
                  <a:pt x="0" y="22976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715894"/>
            <a:ext cx="10086269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Padding, berfungsi untuk mengatur jarak elemen HTML dari dalam. Penulisannya bisa menggunakan satu nilai sebagai berikut: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Padding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DAFy88b7KOA</dc:identifier>
  <dcterms:modified xsi:type="dcterms:W3CDTF">2011-08-01T06:04:30Z</dcterms:modified>
  <cp:revision>1</cp:revision>
  <dc:title>Pertemuan 8 - CSS #3</dc:title>
</cp:coreProperties>
</file>